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452" r:id="rId3"/>
    <p:sldId id="453" r:id="rId4"/>
    <p:sldId id="257" r:id="rId5"/>
    <p:sldId id="450" r:id="rId6"/>
    <p:sldId id="381" r:id="rId7"/>
    <p:sldId id="394" r:id="rId8"/>
    <p:sldId id="395" r:id="rId9"/>
    <p:sldId id="384" r:id="rId10"/>
    <p:sldId id="392" r:id="rId11"/>
    <p:sldId id="393" r:id="rId12"/>
    <p:sldId id="390" r:id="rId13"/>
    <p:sldId id="397" r:id="rId14"/>
    <p:sldId id="398" r:id="rId15"/>
    <p:sldId id="399" r:id="rId16"/>
    <p:sldId id="400" r:id="rId17"/>
    <p:sldId id="401" r:id="rId18"/>
    <p:sldId id="383" r:id="rId19"/>
    <p:sldId id="403" r:id="rId20"/>
    <p:sldId id="382" r:id="rId21"/>
    <p:sldId id="404" r:id="rId22"/>
    <p:sldId id="405" r:id="rId23"/>
    <p:sldId id="406" r:id="rId24"/>
    <p:sldId id="407" r:id="rId25"/>
    <p:sldId id="409" r:id="rId26"/>
    <p:sldId id="410" r:id="rId27"/>
    <p:sldId id="411" r:id="rId28"/>
    <p:sldId id="412" r:id="rId29"/>
    <p:sldId id="413" r:id="rId30"/>
    <p:sldId id="402" r:id="rId31"/>
    <p:sldId id="415" r:id="rId32"/>
    <p:sldId id="427" r:id="rId33"/>
    <p:sldId id="418" r:id="rId34"/>
    <p:sldId id="428" r:id="rId35"/>
    <p:sldId id="416" r:id="rId36"/>
    <p:sldId id="422" r:id="rId37"/>
    <p:sldId id="423" r:id="rId38"/>
    <p:sldId id="424" r:id="rId39"/>
    <p:sldId id="425" r:id="rId40"/>
    <p:sldId id="426" r:id="rId41"/>
    <p:sldId id="385" r:id="rId42"/>
    <p:sldId id="420" r:id="rId43"/>
    <p:sldId id="421" r:id="rId44"/>
    <p:sldId id="429" r:id="rId45"/>
    <p:sldId id="430" r:id="rId46"/>
    <p:sldId id="431" r:id="rId47"/>
    <p:sldId id="433" r:id="rId48"/>
    <p:sldId id="432" r:id="rId49"/>
    <p:sldId id="386" r:id="rId50"/>
    <p:sldId id="434" r:id="rId51"/>
    <p:sldId id="437" r:id="rId52"/>
    <p:sldId id="435" r:id="rId53"/>
    <p:sldId id="436" r:id="rId54"/>
    <p:sldId id="387" r:id="rId55"/>
    <p:sldId id="438" r:id="rId56"/>
    <p:sldId id="439" r:id="rId57"/>
    <p:sldId id="440" r:id="rId58"/>
    <p:sldId id="441" r:id="rId59"/>
    <p:sldId id="389" r:id="rId60"/>
    <p:sldId id="443" r:id="rId61"/>
    <p:sldId id="444" r:id="rId62"/>
    <p:sldId id="445" r:id="rId63"/>
    <p:sldId id="446" r:id="rId64"/>
    <p:sldId id="447" r:id="rId65"/>
    <p:sldId id="448" r:id="rId66"/>
    <p:sldId id="449" r:id="rId67"/>
    <p:sldId id="391" r:id="rId68"/>
    <p:sldId id="442" r:id="rId69"/>
    <p:sldId id="396" r:id="rId70"/>
    <p:sldId id="451" r:id="rId71"/>
    <p:sldId id="26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0. Questioning" id="{07122D72-DD9F-4CC2-92F1-78B5F7901AD8}">
          <p14:sldIdLst>
            <p14:sldId id="452"/>
            <p14:sldId id="453"/>
          </p14:sldIdLst>
        </p14:section>
        <p14:section name="Introduction" id="{2FD0FF71-F5FC-4EB7-B2CB-B31E4CBECD79}">
          <p14:sldIdLst>
            <p14:sldId id="257"/>
            <p14:sldId id="450"/>
            <p14:sldId id="381"/>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2B5F0-28EF-4FF3-8E06-3BC3E4810E7B}" v="1" dt="2023-03-23T12:20:31.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FD2B5F0-28EF-4FF3-8E06-3BC3E4810E7B}"/>
    <pc:docChg chg="custSel addSld modSld sldOrd addSection modSection">
      <pc:chgData name="Matthieu De Mari" userId="dfb708c9-d8dc-439f-9a3b-c772bf4a311c" providerId="ADAL" clId="{2FD2B5F0-28EF-4FF3-8E06-3BC3E4810E7B}" dt="2023-03-27T02:31:43.963" v="634"/>
      <pc:docMkLst>
        <pc:docMk/>
      </pc:docMkLst>
      <pc:sldChg chg="addSp delSp modSp new mod ord modClrScheme chgLayout">
        <pc:chgData name="Matthieu De Mari" userId="dfb708c9-d8dc-439f-9a3b-c772bf4a311c" providerId="ADAL" clId="{2FD2B5F0-28EF-4FF3-8E06-3BC3E4810E7B}" dt="2023-03-27T02:31:43.963" v="634"/>
        <pc:sldMkLst>
          <pc:docMk/>
          <pc:sldMk cId="1799997670" sldId="452"/>
        </pc:sldMkLst>
        <pc:spChg chg="mod ord">
          <ac:chgData name="Matthieu De Mari" userId="dfb708c9-d8dc-439f-9a3b-c772bf4a311c" providerId="ADAL" clId="{2FD2B5F0-28EF-4FF3-8E06-3BC3E4810E7B}" dt="2023-03-23T12:18:16.561" v="29" actId="700"/>
          <ac:spMkLst>
            <pc:docMk/>
            <pc:sldMk cId="1799997670" sldId="452"/>
            <ac:spMk id="2" creationId="{B2F632F8-8696-C279-0A35-60D556F597E0}"/>
          </ac:spMkLst>
        </pc:spChg>
        <pc:spChg chg="del mod ord">
          <ac:chgData name="Matthieu De Mari" userId="dfb708c9-d8dc-439f-9a3b-c772bf4a311c" providerId="ADAL" clId="{2FD2B5F0-28EF-4FF3-8E06-3BC3E4810E7B}" dt="2023-03-23T12:18:16.561" v="29" actId="700"/>
          <ac:spMkLst>
            <pc:docMk/>
            <pc:sldMk cId="1799997670" sldId="452"/>
            <ac:spMk id="3" creationId="{D3478BFB-58E2-F037-AA85-7F0F86827CE0}"/>
          </ac:spMkLst>
        </pc:spChg>
        <pc:spChg chg="del">
          <ac:chgData name="Matthieu De Mari" userId="dfb708c9-d8dc-439f-9a3b-c772bf4a311c" providerId="ADAL" clId="{2FD2B5F0-28EF-4FF3-8E06-3BC3E4810E7B}" dt="2023-03-23T12:18:16.561" v="29" actId="700"/>
          <ac:spMkLst>
            <pc:docMk/>
            <pc:sldMk cId="1799997670" sldId="452"/>
            <ac:spMk id="4" creationId="{77538B9B-36AF-4C94-F13E-5594903A64B8}"/>
          </ac:spMkLst>
        </pc:spChg>
        <pc:spChg chg="add mod ord">
          <ac:chgData name="Matthieu De Mari" userId="dfb708c9-d8dc-439f-9a3b-c772bf4a311c" providerId="ADAL" clId="{2FD2B5F0-28EF-4FF3-8E06-3BC3E4810E7B}" dt="2023-03-23T12:20:27.349" v="502" actId="20577"/>
          <ac:spMkLst>
            <pc:docMk/>
            <pc:sldMk cId="1799997670" sldId="452"/>
            <ac:spMk id="5" creationId="{8553B1CF-F1A0-0939-D0A4-48D1DA85BC60}"/>
          </ac:spMkLst>
        </pc:spChg>
      </pc:sldChg>
      <pc:sldChg chg="modSp add mod ord">
        <pc:chgData name="Matthieu De Mari" userId="dfb708c9-d8dc-439f-9a3b-c772bf4a311c" providerId="ADAL" clId="{2FD2B5F0-28EF-4FF3-8E06-3BC3E4810E7B}" dt="2023-03-27T02:31:43.963" v="634"/>
        <pc:sldMkLst>
          <pc:docMk/>
          <pc:sldMk cId="2611815685" sldId="453"/>
        </pc:sldMkLst>
        <pc:spChg chg="mod">
          <ac:chgData name="Matthieu De Mari" userId="dfb708c9-d8dc-439f-9a3b-c772bf4a311c" providerId="ADAL" clId="{2FD2B5F0-28EF-4FF3-8E06-3BC3E4810E7B}" dt="2023-03-23T12:21:31.510" v="632" actId="207"/>
          <ac:spMkLst>
            <pc:docMk/>
            <pc:sldMk cId="2611815685" sldId="453"/>
            <ac:spMk id="5" creationId="{8553B1CF-F1A0-0939-D0A4-48D1DA85BC60}"/>
          </ac:spMkLst>
        </pc:spChg>
      </pc:sldChg>
    </pc:docChg>
  </pc:docChgLst>
  <pc:docChgLst>
    <pc:chgData name="Matthieu De Mari" userId="dfb708c9-d8dc-439f-9a3b-c772bf4a311c" providerId="ADAL" clId="{2E93F5B5-C46D-44B7-BB13-A4CBFD27F998}"/>
    <pc:docChg chg="custSel mod modSld modMainMaster">
      <pc:chgData name="Matthieu De Mari" userId="dfb708c9-d8dc-439f-9a3b-c772bf4a311c" providerId="ADAL" clId="{2E93F5B5-C46D-44B7-BB13-A4CBFD27F998}" dt="2022-10-31T05:56:57.922" v="19"/>
      <pc:docMkLst>
        <pc:docMk/>
      </pc:docMkLst>
      <pc:sldChg chg="modSp mod">
        <pc:chgData name="Matthieu De Mari" userId="dfb708c9-d8dc-439f-9a3b-c772bf4a311c" providerId="ADAL" clId="{2E93F5B5-C46D-44B7-BB13-A4CBFD27F998}" dt="2022-10-31T05:55:05.668" v="2" actId="20577"/>
        <pc:sldMkLst>
          <pc:docMk/>
          <pc:sldMk cId="1040156172" sldId="377"/>
        </pc:sldMkLst>
        <pc:spChg chg="mod">
          <ac:chgData name="Matthieu De Mari" userId="dfb708c9-d8dc-439f-9a3b-c772bf4a311c" providerId="ADAL" clId="{2E93F5B5-C46D-44B7-BB13-A4CBFD27F998}" dt="2022-10-31T05:55:05.668" v="2" actId="20577"/>
          <ac:spMkLst>
            <pc:docMk/>
            <pc:sldMk cId="1040156172" sldId="377"/>
            <ac:spMk id="3" creationId="{816ABDE1-A047-4B53-92F2-67282914DD77}"/>
          </ac:spMkLst>
        </pc:spChg>
      </pc:sldChg>
      <pc:sldChg chg="addSp delSp modSp mod">
        <pc:chgData name="Matthieu De Mari" userId="dfb708c9-d8dc-439f-9a3b-c772bf4a311c" providerId="ADAL" clId="{2E93F5B5-C46D-44B7-BB13-A4CBFD27F998}" dt="2022-10-31T05:56:14.310" v="10"/>
        <pc:sldMkLst>
          <pc:docMk/>
          <pc:sldMk cId="4291187709" sldId="384"/>
        </pc:sldMkLst>
        <pc:spChg chg="mod">
          <ac:chgData name="Matthieu De Mari" userId="dfb708c9-d8dc-439f-9a3b-c772bf4a311c" providerId="ADAL" clId="{2E93F5B5-C46D-44B7-BB13-A4CBFD27F998}" dt="2022-10-31T05:56:00.831" v="4"/>
          <ac:spMkLst>
            <pc:docMk/>
            <pc:sldMk cId="4291187709" sldId="384"/>
            <ac:spMk id="3" creationId="{665EA97C-6E45-450C-85D1-8C371F99A46E}"/>
          </ac:spMkLst>
        </pc:spChg>
        <pc:picChg chg="add mod">
          <ac:chgData name="Matthieu De Mari" userId="dfb708c9-d8dc-439f-9a3b-c772bf4a311c" providerId="ADAL" clId="{2E93F5B5-C46D-44B7-BB13-A4CBFD27F998}" dt="2022-10-31T05:56:14.310" v="10"/>
          <ac:picMkLst>
            <pc:docMk/>
            <pc:sldMk cId="4291187709" sldId="384"/>
            <ac:picMk id="4" creationId="{B983A4ED-05BE-652E-6E77-08667E924773}"/>
          </ac:picMkLst>
        </pc:picChg>
        <pc:picChg chg="del">
          <ac:chgData name="Matthieu De Mari" userId="dfb708c9-d8dc-439f-9a3b-c772bf4a311c" providerId="ADAL" clId="{2E93F5B5-C46D-44B7-BB13-A4CBFD27F998}" dt="2022-10-31T05:56:13.978" v="9" actId="478"/>
          <ac:picMkLst>
            <pc:docMk/>
            <pc:sldMk cId="4291187709" sldId="384"/>
            <ac:picMk id="6" creationId="{5E8F50E0-1C70-457F-BFFC-350D1393CFB8}"/>
          </ac:picMkLst>
        </pc:picChg>
      </pc:sldChg>
      <pc:sldChg chg="addSp delSp modSp mod">
        <pc:chgData name="Matthieu De Mari" userId="dfb708c9-d8dc-439f-9a3b-c772bf4a311c" providerId="ADAL" clId="{2E93F5B5-C46D-44B7-BB13-A4CBFD27F998}" dt="2022-10-31T05:56:55.149" v="17"/>
        <pc:sldMkLst>
          <pc:docMk/>
          <pc:sldMk cId="3024525562" sldId="390"/>
        </pc:sldMkLst>
        <pc:picChg chg="add mod">
          <ac:chgData name="Matthieu De Mari" userId="dfb708c9-d8dc-439f-9a3b-c772bf4a311c" providerId="ADAL" clId="{2E93F5B5-C46D-44B7-BB13-A4CBFD27F998}" dt="2022-10-31T05:56:55.149" v="17"/>
          <ac:picMkLst>
            <pc:docMk/>
            <pc:sldMk cId="3024525562" sldId="390"/>
            <ac:picMk id="4" creationId="{49A75956-E918-D9DB-1099-2015020DA12E}"/>
          </ac:picMkLst>
        </pc:picChg>
        <pc:picChg chg="del">
          <ac:chgData name="Matthieu De Mari" userId="dfb708c9-d8dc-439f-9a3b-c772bf4a311c" providerId="ADAL" clId="{2E93F5B5-C46D-44B7-BB13-A4CBFD27F998}" dt="2022-10-31T05:56:54.787" v="16" actId="478"/>
          <ac:picMkLst>
            <pc:docMk/>
            <pc:sldMk cId="3024525562" sldId="390"/>
            <ac:picMk id="5" creationId="{D159806F-DE32-4A60-80E9-3B0099A55660}"/>
          </ac:picMkLst>
        </pc:picChg>
      </pc:sldChg>
      <pc:sldChg chg="addSp delSp modSp mod">
        <pc:chgData name="Matthieu De Mari" userId="dfb708c9-d8dc-439f-9a3b-c772bf4a311c" providerId="ADAL" clId="{2E93F5B5-C46D-44B7-BB13-A4CBFD27F998}" dt="2022-10-31T05:56:17.638" v="12"/>
        <pc:sldMkLst>
          <pc:docMk/>
          <pc:sldMk cId="397851960" sldId="392"/>
        </pc:sldMkLst>
        <pc:spChg chg="mod">
          <ac:chgData name="Matthieu De Mari" userId="dfb708c9-d8dc-439f-9a3b-c772bf4a311c" providerId="ADAL" clId="{2E93F5B5-C46D-44B7-BB13-A4CBFD27F998}" dt="2022-10-31T05:56:05.137" v="6" actId="27636"/>
          <ac:spMkLst>
            <pc:docMk/>
            <pc:sldMk cId="397851960" sldId="392"/>
            <ac:spMk id="3" creationId="{665EA97C-6E45-450C-85D1-8C371F99A46E}"/>
          </ac:spMkLst>
        </pc:spChg>
        <pc:picChg chg="add mod">
          <ac:chgData name="Matthieu De Mari" userId="dfb708c9-d8dc-439f-9a3b-c772bf4a311c" providerId="ADAL" clId="{2E93F5B5-C46D-44B7-BB13-A4CBFD27F998}" dt="2022-10-31T05:56:17.638" v="12"/>
          <ac:picMkLst>
            <pc:docMk/>
            <pc:sldMk cId="397851960" sldId="392"/>
            <ac:picMk id="4" creationId="{5B213169-D3FF-278C-5852-30360A009F98}"/>
          </ac:picMkLst>
        </pc:picChg>
        <pc:picChg chg="del">
          <ac:chgData name="Matthieu De Mari" userId="dfb708c9-d8dc-439f-9a3b-c772bf4a311c" providerId="ADAL" clId="{2E93F5B5-C46D-44B7-BB13-A4CBFD27F998}" dt="2022-10-31T05:56:17.283" v="11" actId="478"/>
          <ac:picMkLst>
            <pc:docMk/>
            <pc:sldMk cId="397851960" sldId="392"/>
            <ac:picMk id="5" creationId="{F68666C6-175A-4C92-B843-D22B82979007}"/>
          </ac:picMkLst>
        </pc:picChg>
      </pc:sldChg>
      <pc:sldChg chg="addSp delSp modSp mod">
        <pc:chgData name="Matthieu De Mari" userId="dfb708c9-d8dc-439f-9a3b-c772bf4a311c" providerId="ADAL" clId="{2E93F5B5-C46D-44B7-BB13-A4CBFD27F998}" dt="2022-10-31T05:56:36.102" v="15" actId="20577"/>
        <pc:sldMkLst>
          <pc:docMk/>
          <pc:sldMk cId="3170898328" sldId="393"/>
        </pc:sldMkLst>
        <pc:spChg chg="mod">
          <ac:chgData name="Matthieu De Mari" userId="dfb708c9-d8dc-439f-9a3b-c772bf4a311c" providerId="ADAL" clId="{2E93F5B5-C46D-44B7-BB13-A4CBFD27F998}" dt="2022-10-31T05:56:36.102" v="15" actId="20577"/>
          <ac:spMkLst>
            <pc:docMk/>
            <pc:sldMk cId="3170898328" sldId="393"/>
            <ac:spMk id="3" creationId="{665EA97C-6E45-450C-85D1-8C371F99A46E}"/>
          </ac:spMkLst>
        </pc:spChg>
        <pc:picChg chg="add mod">
          <ac:chgData name="Matthieu De Mari" userId="dfb708c9-d8dc-439f-9a3b-c772bf4a311c" providerId="ADAL" clId="{2E93F5B5-C46D-44B7-BB13-A4CBFD27F998}" dt="2022-10-31T05:56:20.413" v="14"/>
          <ac:picMkLst>
            <pc:docMk/>
            <pc:sldMk cId="3170898328" sldId="393"/>
            <ac:picMk id="4" creationId="{61BB84BA-5776-DA77-2B03-48BC756F4F22}"/>
          </ac:picMkLst>
        </pc:picChg>
        <pc:picChg chg="del">
          <ac:chgData name="Matthieu De Mari" userId="dfb708c9-d8dc-439f-9a3b-c772bf4a311c" providerId="ADAL" clId="{2E93F5B5-C46D-44B7-BB13-A4CBFD27F998}" dt="2022-10-31T05:56:20.137" v="13" actId="478"/>
          <ac:picMkLst>
            <pc:docMk/>
            <pc:sldMk cId="3170898328" sldId="393"/>
            <ac:picMk id="5" creationId="{98C8048F-537A-449B-8B0F-DDD0EEF143F2}"/>
          </ac:picMkLst>
        </pc:picChg>
      </pc:sldChg>
      <pc:sldChg chg="addSp delSp modSp mod">
        <pc:chgData name="Matthieu De Mari" userId="dfb708c9-d8dc-439f-9a3b-c772bf4a311c" providerId="ADAL" clId="{2E93F5B5-C46D-44B7-BB13-A4CBFD27F998}" dt="2022-10-31T05:56:11.316" v="8"/>
        <pc:sldMkLst>
          <pc:docMk/>
          <pc:sldMk cId="604176115" sldId="394"/>
        </pc:sldMkLst>
        <pc:spChg chg="mod">
          <ac:chgData name="Matthieu De Mari" userId="dfb708c9-d8dc-439f-9a3b-c772bf4a311c" providerId="ADAL" clId="{2E93F5B5-C46D-44B7-BB13-A4CBFD27F998}" dt="2022-10-31T05:55:56.018" v="3"/>
          <ac:spMkLst>
            <pc:docMk/>
            <pc:sldMk cId="604176115" sldId="394"/>
            <ac:spMk id="3" creationId="{665EA97C-6E45-450C-85D1-8C371F99A46E}"/>
          </ac:spMkLst>
        </pc:spChg>
        <pc:picChg chg="add mod">
          <ac:chgData name="Matthieu De Mari" userId="dfb708c9-d8dc-439f-9a3b-c772bf4a311c" providerId="ADAL" clId="{2E93F5B5-C46D-44B7-BB13-A4CBFD27F998}" dt="2022-10-31T05:56:11.316" v="8"/>
          <ac:picMkLst>
            <pc:docMk/>
            <pc:sldMk cId="604176115" sldId="394"/>
            <ac:picMk id="4" creationId="{AFD8EF32-7DCD-4416-9072-650810DAC784}"/>
          </ac:picMkLst>
        </pc:picChg>
        <pc:picChg chg="del">
          <ac:chgData name="Matthieu De Mari" userId="dfb708c9-d8dc-439f-9a3b-c772bf4a311c" providerId="ADAL" clId="{2E93F5B5-C46D-44B7-BB13-A4CBFD27F998}" dt="2022-10-31T05:56:10.903" v="7" actId="478"/>
          <ac:picMkLst>
            <pc:docMk/>
            <pc:sldMk cId="604176115" sldId="394"/>
            <ac:picMk id="6" creationId="{5E8F50E0-1C70-457F-BFFC-350D1393CFB8}"/>
          </ac:picMkLst>
        </pc:picChg>
      </pc:sldChg>
      <pc:sldChg chg="addSp delSp modSp mod">
        <pc:chgData name="Matthieu De Mari" userId="dfb708c9-d8dc-439f-9a3b-c772bf4a311c" providerId="ADAL" clId="{2E93F5B5-C46D-44B7-BB13-A4CBFD27F998}" dt="2022-10-31T05:56:57.922" v="19"/>
        <pc:sldMkLst>
          <pc:docMk/>
          <pc:sldMk cId="1748926590" sldId="397"/>
        </pc:sldMkLst>
        <pc:picChg chg="add mod">
          <ac:chgData name="Matthieu De Mari" userId="dfb708c9-d8dc-439f-9a3b-c772bf4a311c" providerId="ADAL" clId="{2E93F5B5-C46D-44B7-BB13-A4CBFD27F998}" dt="2022-10-31T05:56:57.922" v="19"/>
          <ac:picMkLst>
            <pc:docMk/>
            <pc:sldMk cId="1748926590" sldId="397"/>
            <ac:picMk id="4" creationId="{63B01BB8-1D79-75E0-E69B-EDABB0428DE2}"/>
          </ac:picMkLst>
        </pc:picChg>
        <pc:picChg chg="del">
          <ac:chgData name="Matthieu De Mari" userId="dfb708c9-d8dc-439f-9a3b-c772bf4a311c" providerId="ADAL" clId="{2E93F5B5-C46D-44B7-BB13-A4CBFD27F998}" dt="2022-10-31T05:56:57.614" v="18" actId="478"/>
          <ac:picMkLst>
            <pc:docMk/>
            <pc:sldMk cId="1748926590" sldId="397"/>
            <ac:picMk id="5" creationId="{B37E1DB4-46C1-4CBB-957D-954AFC6B9996}"/>
          </ac:picMkLst>
        </pc:picChg>
      </pc:sldChg>
      <pc:sldMasterChg chg="addSp mod">
        <pc:chgData name="Matthieu De Mari" userId="dfb708c9-d8dc-439f-9a3b-c772bf4a311c" providerId="ADAL" clId="{2E93F5B5-C46D-44B7-BB13-A4CBFD27F998}" dt="2022-10-31T05:55:02.788" v="0" actId="33475"/>
        <pc:sldMasterMkLst>
          <pc:docMk/>
          <pc:sldMasterMk cId="2168708284" sldId="2147483648"/>
        </pc:sldMasterMkLst>
        <pc:spChg chg="add">
          <ac:chgData name="Matthieu De Mari" userId="dfb708c9-d8dc-439f-9a3b-c772bf4a311c" providerId="ADAL" clId="{2E93F5B5-C46D-44B7-BB13-A4CBFD27F998}" dt="2022-10-31T05:55:02.788" v="0" actId="33475"/>
          <ac:spMkLst>
            <pc:docMk/>
            <pc:sldMasterMk cId="2168708284" sldId="2147483648"/>
            <ac:spMk id="9" creationId="{41291B79-DCC3-A6A5-5F28-B01DEE8ACF8E}"/>
          </ac:spMkLst>
        </pc:spChg>
        <pc:spChg chg="add">
          <ac:chgData name="Matthieu De Mari" userId="dfb708c9-d8dc-439f-9a3b-c772bf4a311c" providerId="ADAL" clId="{2E93F5B5-C46D-44B7-BB13-A4CBFD27F998}" dt="2022-10-31T05:55:02.788" v="0" actId="33475"/>
          <ac:spMkLst>
            <pc:docMk/>
            <pc:sldMasterMk cId="2168708284" sldId="2147483648"/>
            <ac:spMk id="10" creationId="{8C82451B-AFE4-2BD0-0F0B-B68CEFC6A118}"/>
          </ac:spMkLst>
        </pc:spChg>
      </pc:sldMasterChg>
    </pc:docChg>
  </pc:docChgLst>
  <pc:docChgLst>
    <pc:chgData name="Matthieu De Mari" userId="dfb708c9-d8dc-439f-9a3b-c772bf4a311c" providerId="ADAL" clId="{3E60D5A3-207F-44A3-86BB-A627280C58CF}"/>
    <pc:docChg chg="modSld">
      <pc:chgData name="Matthieu De Mari" userId="dfb708c9-d8dc-439f-9a3b-c772bf4a311c" providerId="ADAL" clId="{3E60D5A3-207F-44A3-86BB-A627280C58CF}" dt="2023-02-26T10:43:03.881" v="5" actId="20577"/>
      <pc:docMkLst>
        <pc:docMk/>
      </pc:docMkLst>
      <pc:sldChg chg="modSp mod">
        <pc:chgData name="Matthieu De Mari" userId="dfb708c9-d8dc-439f-9a3b-c772bf4a311c" providerId="ADAL" clId="{3E60D5A3-207F-44A3-86BB-A627280C58CF}" dt="2023-02-26T10:43:01.561" v="3" actId="20577"/>
        <pc:sldMkLst>
          <pc:docMk/>
          <pc:sldMk cId="3442501962" sldId="257"/>
        </pc:sldMkLst>
        <pc:spChg chg="mod">
          <ac:chgData name="Matthieu De Mari" userId="dfb708c9-d8dc-439f-9a3b-c772bf4a311c" providerId="ADAL" clId="{3E60D5A3-207F-44A3-86BB-A627280C58CF}" dt="2023-02-26T10:43:01.561" v="3" actId="20577"/>
          <ac:spMkLst>
            <pc:docMk/>
            <pc:sldMk cId="3442501962" sldId="257"/>
            <ac:spMk id="2" creationId="{49D40417-A4D3-4CE8-96E7-708E2439AE7B}"/>
          </ac:spMkLst>
        </pc:spChg>
      </pc:sldChg>
      <pc:sldChg chg="modSp mod">
        <pc:chgData name="Matthieu De Mari" userId="dfb708c9-d8dc-439f-9a3b-c772bf4a311c" providerId="ADAL" clId="{3E60D5A3-207F-44A3-86BB-A627280C58CF}" dt="2023-02-26T10:42:59.064" v="1" actId="20577"/>
        <pc:sldMkLst>
          <pc:docMk/>
          <pc:sldMk cId="1040156172" sldId="377"/>
        </pc:sldMkLst>
        <pc:spChg chg="mod">
          <ac:chgData name="Matthieu De Mari" userId="dfb708c9-d8dc-439f-9a3b-c772bf4a311c" providerId="ADAL" clId="{3E60D5A3-207F-44A3-86BB-A627280C58CF}" dt="2023-02-26T10:42:59.064" v="1" actId="20577"/>
          <ac:spMkLst>
            <pc:docMk/>
            <pc:sldMk cId="1040156172" sldId="377"/>
            <ac:spMk id="2" creationId="{080CEB46-CC16-4D19-8C2C-AEE9471D8168}"/>
          </ac:spMkLst>
        </pc:spChg>
      </pc:sldChg>
      <pc:sldChg chg="modSp mod">
        <pc:chgData name="Matthieu De Mari" userId="dfb708c9-d8dc-439f-9a3b-c772bf4a311c" providerId="ADAL" clId="{3E60D5A3-207F-44A3-86BB-A627280C58CF}" dt="2023-02-26T10:43:03.881" v="5" actId="20577"/>
        <pc:sldMkLst>
          <pc:docMk/>
          <pc:sldMk cId="2134775098" sldId="450"/>
        </pc:sldMkLst>
        <pc:spChg chg="mod">
          <ac:chgData name="Matthieu De Mari" userId="dfb708c9-d8dc-439f-9a3b-c772bf4a311c" providerId="ADAL" clId="{3E60D5A3-207F-44A3-86BB-A627280C58CF}" dt="2023-02-26T10:43:03.881" v="5" actId="20577"/>
          <ac:spMkLst>
            <pc:docMk/>
            <pc:sldMk cId="2134775098" sldId="450"/>
            <ac:spMk id="2" creationId="{49D40417-A4D3-4CE8-96E7-708E2439A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27/03/2023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27/03/2023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27/03/2023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1291B79-DCC3-A6A5-5F28-B01DEE8ACF8E}"/>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8C82451B-AFE4-2BD0-0F0B-B68CEFC6A118}"/>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W10-S1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4" name="Picture 3">
            <a:extLst>
              <a:ext uri="{FF2B5EF4-FFF2-40B4-BE49-F238E27FC236}">
                <a16:creationId xmlns:a16="http://schemas.microsoft.com/office/drawing/2014/main" id="{5B213169-D3FF-278C-5852-30360A009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Autoencoders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4" name="Picture 3">
            <a:extLst>
              <a:ext uri="{FF2B5EF4-FFF2-40B4-BE49-F238E27FC236}">
                <a16:creationId xmlns:a16="http://schemas.microsoft.com/office/drawing/2014/main" id="{61BB84BA-5776-DA77-2B03-48BC756F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17089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err="1"/>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4" name="Picture 3">
            <a:extLst>
              <a:ext uri="{FF2B5EF4-FFF2-40B4-BE49-F238E27FC236}">
                <a16:creationId xmlns:a16="http://schemas.microsoft.com/office/drawing/2014/main" id="{49A75956-E918-D9DB-1099-2015020D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4" name="Picture 3">
            <a:extLst>
              <a:ext uri="{FF2B5EF4-FFF2-40B4-BE49-F238E27FC236}">
                <a16:creationId xmlns:a16="http://schemas.microsoft.com/office/drawing/2014/main" id="{63B01BB8-1D79-75E0-E69B-EDABB042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a:t>
            </a:r>
          </a:p>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xmlns="">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buNone/>
            </a:pPr>
            <a:r>
              <a:rPr lang="en-GB" dirty="0">
                <a:sym typeface="Wingdings" panose="05000000000000000000" pitchFamily="2" charset="2"/>
              </a:rPr>
              <a:t>E.g. Receiving Tabular data, images, time series, words graphs as inputs and predicting a single value (regression) or a given class in a finite number of classes (much smaller).</a:t>
            </a:r>
          </a:p>
          <a:p>
            <a:pPr marL="0" indent="0">
              <a:buNone/>
            </a:pPr>
            <a:r>
              <a:rPr lang="en-GB" dirty="0">
                <a:sym typeface="Wingdings" panose="05000000000000000000" pitchFamily="2" charset="2"/>
              </a:rPr>
              <a:t>Only Seq2Seq models and </a:t>
            </a:r>
            <a:r>
              <a:rPr lang="en-GB" dirty="0" err="1">
                <a:sym typeface="Wingdings" panose="05000000000000000000" pitchFamily="2" charset="2"/>
              </a:rPr>
              <a:t>SkipGram</a:t>
            </a:r>
            <a:r>
              <a:rPr lang="en-GB" dirty="0">
                <a:sym typeface="Wingdings" panose="05000000000000000000" pitchFamily="2" charset="2"/>
              </a:rPr>
              <a:t> models somehow broke this idea.</a:t>
            </a:r>
            <a:br>
              <a:rPr lang="en-GB" dirty="0">
                <a:sym typeface="Wingdings" panose="05000000000000000000" pitchFamily="2" charset="2"/>
              </a:rPr>
            </a:br>
            <a:r>
              <a:rPr lang="en-GB" dirty="0">
                <a:sym typeface="Wingdings" panose="05000000000000000000" pitchFamily="2" charset="2"/>
              </a:rPr>
              <a:t>(But </a:t>
            </a:r>
            <a:r>
              <a:rPr lang="en-GB" dirty="0" err="1">
                <a:sym typeface="Wingdings" panose="05000000000000000000" pitchFamily="2" charset="2"/>
              </a:rPr>
              <a:t>SkipGram</a:t>
            </a:r>
            <a:r>
              <a:rPr lang="en-GB" dirty="0">
                <a:sym typeface="Wingdings" panose="05000000000000000000" pitchFamily="2" charset="2"/>
              </a:rPr>
              <a:t> was not doing so great anyway).</a:t>
            </a:r>
            <a:endParaRPr lang="en-SG" dirty="0"/>
          </a:p>
        </p:txBody>
      </p:sp>
    </p:spTree>
    <p:extLst>
      <p:ext uri="{BB962C8B-B14F-4D97-AF65-F5344CB8AC3E}">
        <p14:creationId xmlns:p14="http://schemas.microsoft.com/office/powerpoint/2010/main" val="179999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 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buNone/>
            </a:pPr>
            <a:r>
              <a:rPr lang="en-GB" dirty="0">
                <a:sym typeface="Wingdings" panose="05000000000000000000" pitchFamily="2" charset="2"/>
              </a:rPr>
              <a:t>Question:</a:t>
            </a:r>
          </a:p>
          <a:p>
            <a:pPr marL="0" indent="0">
              <a:buNone/>
            </a:pPr>
            <a:endParaRPr lang="en-GB" dirty="0">
              <a:sym typeface="Wingdings" panose="05000000000000000000" pitchFamily="2" charset="2"/>
            </a:endParaRPr>
          </a:p>
          <a:p>
            <a:pPr marL="0" indent="0" algn="ctr">
              <a:buNone/>
            </a:pPr>
            <a:r>
              <a:rPr lang="en-GB" b="1" dirty="0">
                <a:solidFill>
                  <a:srgbClr val="FF0000"/>
                </a:solidFill>
                <a:sym typeface="Wingdings" panose="05000000000000000000" pitchFamily="2" charset="2"/>
              </a:rPr>
              <a:t> Does that mean it is impossible for Deep Learning models to have a higher dimensionality for outputs?</a:t>
            </a:r>
            <a:endParaRPr lang="en-SG" b="1" dirty="0">
              <a:solidFill>
                <a:srgbClr val="FF0000"/>
              </a:solidFill>
            </a:endParaRPr>
          </a:p>
        </p:txBody>
      </p:sp>
    </p:spTree>
    <p:extLst>
      <p:ext uri="{BB962C8B-B14F-4D97-AF65-F5344CB8AC3E}">
        <p14:creationId xmlns:p14="http://schemas.microsoft.com/office/powerpoint/2010/main" val="261181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a:t>
            </a:r>
            <a:r>
              <a:rPr lang="en-US"/>
              <a:t>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(Deconvolution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dilation</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Transposed convolutions suffer from “</a:t>
            </a:r>
            <a:r>
              <a:rPr lang="en-US" dirty="0" err="1"/>
              <a:t>chequered</a:t>
            </a:r>
            <a:r>
              <a:rPr lang="en-US" dirty="0"/>
              <a:t>” board effects.</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p:txBody>
      </p:sp>
      <p:pic>
        <p:nvPicPr>
          <p:cNvPr id="4" name="Picture 3">
            <a:extLst>
              <a:ext uri="{FF2B5EF4-FFF2-40B4-BE49-F238E27FC236}">
                <a16:creationId xmlns:a16="http://schemas.microsoft.com/office/drawing/2014/main" id="{AFD8EF32-7DCD-4416-9072-650810DA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4" name="Picture 3">
            <a:extLst>
              <a:ext uri="{FF2B5EF4-FFF2-40B4-BE49-F238E27FC236}">
                <a16:creationId xmlns:a16="http://schemas.microsoft.com/office/drawing/2014/main" id="{B983A4ED-05BE-652E-6E77-08667E92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4291187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3454</TotalTime>
  <Words>3566</Words>
  <Application>Microsoft Office PowerPoint</Application>
  <PresentationFormat>Widescreen</PresentationFormat>
  <Paragraphs>293</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Calibri Light</vt:lpstr>
      <vt:lpstr>Cambria Math</vt:lpstr>
      <vt:lpstr>Wingdings</vt:lpstr>
      <vt:lpstr>Office Theme</vt:lpstr>
      <vt:lpstr>50.039 Theory and Practice of Deep Learning W10-S1 Generative Models in Deep Learning</vt:lpstr>
      <vt:lpstr>What we have done so far</vt:lpstr>
      <vt:lpstr>What we have done so far</vt:lpstr>
      <vt:lpstr>About this week (Week 10)</vt:lpstr>
      <vt:lpstr>About this week (Week 10)</vt:lpstr>
      <vt:lpstr>Outline</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2023-03-27T02:31:53Z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2022-10-31T05:55:02Z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b7e6da27-4160-480c-82b6-997a0a2f1b31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